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  <p:sldMasterId id="2147483667" r:id="rId3"/>
    <p:sldMasterId id="2147483679" r:id="rId4"/>
  </p:sldMasterIdLst>
  <p:sldIdLst>
    <p:sldId id="256" r:id="rId5"/>
    <p:sldId id="258" r:id="rId6"/>
    <p:sldId id="257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24" autoAdjust="0"/>
    <p:restoredTop sz="94660"/>
  </p:normalViewPr>
  <p:slideViewPr>
    <p:cSldViewPr snapToGrid="0">
      <p:cViewPr varScale="1">
        <p:scale>
          <a:sx n="56" d="100"/>
          <a:sy n="56" d="100"/>
        </p:scale>
        <p:origin x="80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7441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5DD1F-B52D-A2C5-B26B-2706432296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7BF633-BC9C-B03C-910F-E3BBCED444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28686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16045C-1443-DB29-ECE8-F22F2D08A9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720703" y="5495112"/>
            <a:ext cx="2743200" cy="365125"/>
          </a:xfrm>
        </p:spPr>
        <p:txBody>
          <a:bodyPr/>
          <a:lstStyle/>
          <a:p>
            <a:r>
              <a:rPr lang="en-US" dirty="0" err="1"/>
              <a:t>Chức</a:t>
            </a:r>
            <a:r>
              <a:rPr lang="en-US" dirty="0"/>
              <a:t> </a:t>
            </a:r>
            <a:r>
              <a:rPr lang="en-US" dirty="0" err="1"/>
              <a:t>danh</a:t>
            </a:r>
            <a:endParaRPr lang="en-US" dirty="0"/>
          </a:p>
          <a:p>
            <a:r>
              <a:rPr lang="en-US" dirty="0" err="1"/>
              <a:t>Họ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tên</a:t>
            </a:r>
            <a:endParaRPr lang="vi-V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A237AF-62FB-1D96-0B0A-5962B42E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218274" y="5006015"/>
            <a:ext cx="4114800" cy="365125"/>
          </a:xfrm>
        </p:spPr>
        <p:txBody>
          <a:bodyPr/>
          <a:lstStyle/>
          <a:p>
            <a:r>
              <a:rPr lang="en-US" dirty="0" err="1"/>
              <a:t>Nội</a:t>
            </a:r>
            <a:r>
              <a:rPr lang="en-US" dirty="0"/>
              <a:t> dung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889B16-7D97-84F8-B7C5-0EDBED885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45865" y="3847066"/>
            <a:ext cx="2743200" cy="365125"/>
          </a:xfrm>
        </p:spPr>
        <p:txBody>
          <a:bodyPr/>
          <a:lstStyle/>
          <a:p>
            <a:r>
              <a:rPr lang="en-US" dirty="0" err="1"/>
              <a:t>Chủ</a:t>
            </a:r>
            <a:r>
              <a:rPr lang="en-US" dirty="0"/>
              <a:t> </a:t>
            </a:r>
            <a:r>
              <a:rPr lang="en-US" dirty="0" err="1"/>
              <a:t>đề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427523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68E99DD-4D78-CB20-27D5-ADD2509A40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5802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36241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4281E-A513-4F7C-8EC2-7386ABAED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74" y="1158949"/>
            <a:ext cx="10515600" cy="9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7D7D3-750B-9F26-7F12-BAB31611C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74" y="2141537"/>
            <a:ext cx="10515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3156002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CCF6B2-1447-286F-F1B9-C28D1DB32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2D76DC-A5FF-A55D-258F-16B4C28589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C41662-42E9-CE59-CCF5-84A4B7ABEA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A8B30-D215-46B3-83FB-63B0BE013C44}" type="datetimeFigureOut">
              <a:rPr lang="vi-VN" smtClean="0"/>
              <a:t>03/06/2026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C5A6B-20D9-6243-70A2-C1717BD2F1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2B8C79-AA62-FC9F-9B47-EF2913DE89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65EFF-B2F1-4DB3-B059-776399CF8B96}" type="slidenum">
              <a:rPr lang="vi-VN" smtClean="0"/>
              <a:t>‹#›</a:t>
            </a:fld>
            <a:endParaRPr lang="vi-V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46A1A3-F5FB-1CD6-B612-9DC3E361B82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884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64011D-0B0D-FC4A-BBC4-16C1C900C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FEBD05-48DD-F0EF-FC0F-74DAC4C11D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B76CB0-801C-7822-0184-ACBBD94307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20E7C-E4BF-4E7B-9846-0A334E4A6625}" type="datetimeFigureOut">
              <a:rPr lang="vi-VN" smtClean="0"/>
              <a:t>03/06/2026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B3E276-B2EB-09AE-3EAA-94894E8431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8ADA2-06A2-1285-E040-C45867B405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D8DA5-F26B-4B1A-BDCE-091825DDF4F3}" type="slidenum">
              <a:rPr lang="vi-VN" smtClean="0"/>
              <a:t>‹#›</a:t>
            </a:fld>
            <a:endParaRPr lang="vi-V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D870095-5708-6C9C-B523-20073EB8AB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8A8EEE4-5D36-6D3D-B911-A9DEC94B0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93ED0F-A1BE-075C-253D-EFA5F23981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FDBA20-231A-6AE8-A46A-C84296E770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9F50E-FBE5-4E2C-B822-01F8BCB26ADB}" type="datetimeFigureOut">
              <a:rPr lang="vi-VN" smtClean="0"/>
              <a:t>03/06/2026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B3D3F6-6D8C-83B0-9465-1469F87A77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1C85E-7A53-0673-EC57-9804243201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A2046-F6A3-4DDE-BCCA-3B89F12E208E}" type="slidenum">
              <a:rPr lang="vi-VN" smtClean="0"/>
              <a:t>‹#›</a:t>
            </a:fld>
            <a:endParaRPr lang="vi-V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59E453-1FB6-C315-432B-06195B2C4EC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88B270E-5357-D5C3-47B5-D048A7878C0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013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582BF8-55A3-28FC-536F-DEB4E8C38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FBE50C-ACBB-4B3E-5BF1-36F3AA7CDE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09A4BE-BE82-5BE0-3381-17C82BC6C5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8C7353-2ACF-49C5-BBCC-296FEF520CCB}" type="datetimeFigureOut">
              <a:rPr lang="vi-VN" smtClean="0"/>
              <a:t>03/06/2026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759CF9-B41B-AAAE-2207-1E1B2CCEAB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E1DE1-8652-D89E-1403-6E4E9E4668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E6C0AC-025B-430F-90BC-E36FBF907C5F}" type="slidenum">
              <a:rPr lang="vi-VN" smtClean="0"/>
              <a:t>‹#›</a:t>
            </a:fld>
            <a:endParaRPr lang="vi-V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8618397-309F-11DD-8F5C-CDE032CB6F2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429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9569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F9C447C-F482-5186-96A6-B1406BA45496}"/>
              </a:ext>
            </a:extLst>
          </p:cNvPr>
          <p:cNvSpPr txBox="1">
            <a:spLocks/>
          </p:cNvSpPr>
          <p:nvPr/>
        </p:nvSpPr>
        <p:spPr>
          <a:xfrm>
            <a:off x="5978244" y="3684587"/>
            <a:ext cx="3977286" cy="70453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Content</a:t>
            </a:r>
          </a:p>
          <a:p>
            <a:pPr marL="0" indent="0">
              <a:buNone/>
            </a:pPr>
            <a:endParaRPr lang="vi-V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151920-9313-88E9-DD4A-371A9AB264CF}"/>
              </a:ext>
            </a:extLst>
          </p:cNvPr>
          <p:cNvSpPr txBox="1">
            <a:spLocks/>
          </p:cNvSpPr>
          <p:nvPr/>
        </p:nvSpPr>
        <p:spPr>
          <a:xfrm>
            <a:off x="5978244" y="4899977"/>
            <a:ext cx="3977286" cy="70453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Content</a:t>
            </a:r>
          </a:p>
          <a:p>
            <a:pPr marL="0" indent="0">
              <a:buNone/>
            </a:pPr>
            <a:endParaRPr lang="vi-VN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D8632D7-6A57-D45B-0916-AD8702802E3B}"/>
              </a:ext>
            </a:extLst>
          </p:cNvPr>
          <p:cNvSpPr txBox="1">
            <a:spLocks/>
          </p:cNvSpPr>
          <p:nvPr/>
        </p:nvSpPr>
        <p:spPr>
          <a:xfrm>
            <a:off x="609954" y="5025707"/>
            <a:ext cx="3977286" cy="70453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/>
              <a:t>Title</a:t>
            </a:r>
          </a:p>
          <a:p>
            <a:pPr marL="0" indent="0" algn="ctr">
              <a:buNone/>
            </a:pPr>
            <a:r>
              <a:rPr lang="en-US" dirty="0"/>
              <a:t>Name</a:t>
            </a:r>
          </a:p>
          <a:p>
            <a:pPr marL="0" indent="0" algn="ctr">
              <a:buNone/>
            </a:pP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095668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A0549-CE5D-EA20-1B1E-32202DC0F2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8DED5C-79BB-5997-7B22-53CFE30B87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39198"/>
            <a:ext cx="9144000" cy="1655762"/>
          </a:xfrm>
        </p:spPr>
        <p:txBody>
          <a:bodyPr/>
          <a:lstStyle/>
          <a:p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271851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AC198E-D047-41BC-C60D-088FE5B2B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3C07A3-9A28-ECF1-BF3C-D621CA378F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3600606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8E6154-AA26-1E06-E1C0-EB39B2535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90CB39-0E1F-E958-8C40-E8A9908F6F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648094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2E251-9BED-18D8-E2BB-0CA0C5335A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8130" y="1602423"/>
            <a:ext cx="9144000" cy="2387600"/>
          </a:xfrm>
        </p:spPr>
        <p:txBody>
          <a:bodyPr/>
          <a:lstStyle/>
          <a:p>
            <a:endParaRPr lang="vi-V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C91338-7CA0-1190-D728-F374F75E57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8130" y="4082098"/>
            <a:ext cx="9144000" cy="1655762"/>
          </a:xfrm>
        </p:spPr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30902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4</Words>
  <Application>Microsoft Office PowerPoint</Application>
  <PresentationFormat>Widescreen</PresentationFormat>
  <Paragraphs>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5_Custom Design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ThS. Hồ Thị Thìn</dc:creator>
  <cp:lastModifiedBy>ThS. Hồ Thị Thìn</cp:lastModifiedBy>
  <cp:revision>13</cp:revision>
  <dcterms:created xsi:type="dcterms:W3CDTF">2026-05-27T08:19:10Z</dcterms:created>
  <dcterms:modified xsi:type="dcterms:W3CDTF">2026-06-03T07:26:35Z</dcterms:modified>
</cp:coreProperties>
</file>